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7" r:id="rId3"/>
    <p:sldId id="269" r:id="rId4"/>
    <p:sldId id="271" r:id="rId5"/>
    <p:sldId id="274" r:id="rId6"/>
    <p:sldId id="275" r:id="rId7"/>
    <p:sldId id="272" r:id="rId8"/>
    <p:sldId id="266" r:id="rId9"/>
    <p:sldId id="286" r:id="rId10"/>
    <p:sldId id="287" r:id="rId11"/>
    <p:sldId id="288" r:id="rId12"/>
    <p:sldId id="262" r:id="rId13"/>
    <p:sldId id="263" r:id="rId14"/>
    <p:sldId id="279" r:id="rId15"/>
    <p:sldId id="280" r:id="rId16"/>
    <p:sldId id="276" r:id="rId17"/>
    <p:sldId id="281" r:id="rId18"/>
    <p:sldId id="277" r:id="rId19"/>
    <p:sldId id="282" r:id="rId20"/>
    <p:sldId id="283" r:id="rId21"/>
    <p:sldId id="289" r:id="rId22"/>
    <p:sldId id="278" r:id="rId23"/>
    <p:sldId id="265" r:id="rId24"/>
    <p:sldId id="285" r:id="rId25"/>
    <p:sldId id="26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FE2"/>
    <a:srgbClr val="FF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4660"/>
  </p:normalViewPr>
  <p:slideViewPr>
    <p:cSldViewPr snapToGrid="0">
      <p:cViewPr varScale="1">
        <p:scale>
          <a:sx n="85" d="100"/>
          <a:sy n="85" d="100"/>
        </p:scale>
        <p:origin x="81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1EC5D-40D6-4547-87C4-E9F717A3A696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27CEC-2B6B-418B-BAD9-92431640B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3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name is Vlad,</a:t>
            </a:r>
            <a:r>
              <a:rPr lang="en-US" baseline="0" dirty="0" smtClean="0"/>
              <a:t> I’m a PhD student at Cornell</a:t>
            </a:r>
            <a:r>
              <a:rPr lang="en-US" dirty="0" smtClean="0"/>
              <a:t>, and something very strange has happened. Henry,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Harshit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Reyv</a:t>
            </a:r>
            <a:r>
              <a:rPr lang="en-US" baseline="0" dirty="0" smtClean="0"/>
              <a:t> invited me here to talk not about boring research, but about opinions and experiences. I think that’s fantastic, and I hope you’re all ready for a very opinionated talk.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42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mtClean="0"/>
              <a:t>users wanting “a banana” should not get “a gorilla holding the banana and the entire jungle”</a:t>
            </a:r>
            <a:endParaRPr lang="en-US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8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At least I was just being young and naïve. But sometimes you see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9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I’m looking at you, WEKA!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56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mtClean="0"/>
              <a:t>users wanting “a banana” should not get “a gorilla holding the banana and the entire jungle”</a:t>
            </a:r>
            <a:endParaRPr lang="en-US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81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explain this in detail. Takes too long.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6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before all</a:t>
            </a:r>
            <a:r>
              <a:rPr lang="en-US" baseline="0" dirty="0" smtClean="0"/>
              <a:t> this, I was an undergrad, and I got involved with </a:t>
            </a:r>
            <a:r>
              <a:rPr lang="en-US" baseline="0" dirty="0" err="1" smtClean="0"/>
              <a:t>scikit</a:t>
            </a:r>
            <a:r>
              <a:rPr lang="en-US" baseline="0" dirty="0" smtClean="0"/>
              <a:t>-learn and the scientific python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2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Some things are obvious, like: keep your APIs consistent, fix bugs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21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can’t stress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this enough.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/>
              <a:t>users wanting “a banana” should not get “a gorilla holding the banana and the entire jungle”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5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can’t stress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this enough.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/>
              <a:t>users wanting “a banana” should not get “a gorilla holding the banana and the entire jungle”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9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mtClean="0"/>
              <a:t>users wanting “a banana” should not get “a gorilla holding the banana and the entire jungle”</a:t>
            </a:r>
            <a:endParaRPr lang="en-US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2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mtClean="0"/>
              <a:t>users wanting “a banana” should not get “a gorilla holding the banana and the entire jungle”</a:t>
            </a:r>
            <a:endParaRPr lang="en-US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66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mtClean="0"/>
              <a:t>users wanting “a banana” should not get “a gorilla holding the banana and the entire jungle”</a:t>
            </a:r>
            <a:endParaRPr lang="en-US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7CEC-2B6B-418B-BAD9-92431640B6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0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1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5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2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7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9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2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15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68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2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DF110-2CCE-4828-BB31-4B634B7184F0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FD6C4-3F11-467D-A771-E8CE4F5E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ne.r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vene.ro/figurative-comparison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GaelVaroquaux/simple-big-data-in-pytho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nap.stanford.edu/quotu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nap.stanford.edu/quotu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vene.ro/betray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ene.ro/betray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haot.com/pages/changemyview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724" y="1699022"/>
            <a:ext cx="7426412" cy="1790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Lessons learned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en-US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-learn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7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how they helped me </a:t>
            </a:r>
            <a:br>
              <a:rPr lang="en-US" sz="367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7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research &amp; life)</a:t>
            </a:r>
            <a:endParaRPr lang="en-US" sz="3675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724" y="3844527"/>
            <a:ext cx="7426412" cy="264602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Vlad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Niculae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Cornell University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https://vene.ro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767" y="5478661"/>
            <a:ext cx="2225233" cy="13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72" y="1515111"/>
            <a:ext cx="7886700" cy="326350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Why contribute to open source?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Huge learning potential.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Why is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-learn successful?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Good, consistent design and principles.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What are good practices for research code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20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72" y="1515111"/>
            <a:ext cx="7886700" cy="326350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Why contribute to open source?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Huge learning potential.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Why is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-learn successful?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Good, consistent design and principles.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What are good practices for research code?</a:t>
            </a:r>
          </a:p>
          <a:p>
            <a:pPr marL="342900" lvl="1" indent="0">
              <a:lnSpc>
                <a:spcPct val="100000"/>
              </a:lnSpc>
              <a:spcBef>
                <a:spcPts val="750"/>
              </a:spcBef>
              <a:buNone/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Lessons from libraries transfer well.</a:t>
            </a:r>
            <a:endParaRPr lang="en-US" sz="2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46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contribute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among many reasons)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8255858" cy="3263504"/>
          </a:xfrm>
        </p:spPr>
        <p:txBody>
          <a:bodyPr>
            <a:noAutofit/>
          </a:bodyPr>
          <a:lstStyle/>
          <a:p>
            <a:pPr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Great feeling when people use your stuff. </a:t>
            </a:r>
            <a:r>
              <a:rPr lang="en-US" sz="27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BSD!</a:t>
            </a:r>
            <a:endParaRPr lang="en-US" sz="2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Have code reviewed &amp; review great code by others.</a:t>
            </a:r>
            <a:endParaRPr lang="en-US" sz="27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1500"/>
              </a:spcBef>
              <a:buNone/>
            </a:pPr>
            <a:r>
              <a:rPr lang="en-US" sz="27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Not just coding tricks!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	Glimpse into what others use and why.</a:t>
            </a:r>
          </a:p>
          <a:p>
            <a:pPr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Start seeing your code through an API lens.</a:t>
            </a:r>
          </a:p>
          <a:p>
            <a:pPr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Join a </a:t>
            </a:r>
            <a:r>
              <a:rPr lang="en-US" sz="2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, blog, get retweets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500"/>
              </a:spcBef>
            </a:pP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02177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sauce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 angle)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6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78761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sauce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 angle)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Not a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minimal glue, zero magic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32" y="2382975"/>
            <a:ext cx="3640766" cy="32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90957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sauce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 angle)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Not a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minimal glue, zero magic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75" y="2478859"/>
            <a:ext cx="4572000" cy="30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58275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sauce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 angle)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Not a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minimal glue, zero magic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Documentation, motivating examples.</a:t>
            </a:r>
          </a:p>
        </p:txBody>
      </p:sp>
    </p:spTree>
    <p:extLst>
      <p:ext uri="{BB962C8B-B14F-4D97-AF65-F5344CB8AC3E}">
        <p14:creationId xmlns:p14="http://schemas.microsoft.com/office/powerpoint/2010/main" val="137787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46079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sauce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 angle)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Not a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minimal glue, zero magic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Documentation, motivating examples.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8" y="1940496"/>
            <a:ext cx="75438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90957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sauce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 angle)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Not a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minimal glue, zero magic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Documentation, motivating examples.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Honest choice of what algorithms to include.</a:t>
            </a:r>
          </a:p>
        </p:txBody>
      </p:sp>
    </p:spTree>
    <p:extLst>
      <p:ext uri="{BB962C8B-B14F-4D97-AF65-F5344CB8AC3E}">
        <p14:creationId xmlns:p14="http://schemas.microsoft.com/office/powerpoint/2010/main" val="11737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403154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sauce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 angle)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Not a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minimal glue, zero magic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Documentation, motivating examples.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Honest choice of what algorithms to include.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022" t="13919" r="47448" b="66279"/>
          <a:stretch/>
        </p:blipFill>
        <p:spPr>
          <a:xfrm>
            <a:off x="694608" y="4135677"/>
            <a:ext cx="7938524" cy="19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Who’s this guy?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Sterling is much cheaper than gold.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voice makes this song shine brighter than gold.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https://vene.ro/figurative-comparisons/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28637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sauce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 angle)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Not a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minimal glue, zero magic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Documentation, motivating examples.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Honest choice of what algorithms to include.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022" t="13919" r="47448" b="66279"/>
          <a:stretch/>
        </p:blipFill>
        <p:spPr>
          <a:xfrm>
            <a:off x="628649" y="3982994"/>
            <a:ext cx="4667267" cy="1166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022" t="13919" r="47448" b="66279"/>
          <a:stretch/>
        </p:blipFill>
        <p:spPr>
          <a:xfrm>
            <a:off x="1563549" y="4518434"/>
            <a:ext cx="7551900" cy="1887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8332" y="5080145"/>
            <a:ext cx="51543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Doe,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6920" y="4745487"/>
            <a:ext cx="7198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 Deep Sparse Extreme Machines </a:t>
            </a:r>
            <a:r>
              <a:rPr lang="en-US" b="1" spc="45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[2016  FRESH MEGAHIT!!]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29484" y="5959666"/>
            <a:ext cx="3739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320066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28637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sauce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 angle)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Not a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minimal glue, zero magic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Documentation, motivating examples.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Honest choice of what algorithms to include.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022" t="13919" r="47448" b="66279"/>
          <a:stretch/>
        </p:blipFill>
        <p:spPr>
          <a:xfrm>
            <a:off x="628649" y="3982994"/>
            <a:ext cx="4667267" cy="1166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022" t="13919" r="47448" b="66279"/>
          <a:stretch/>
        </p:blipFill>
        <p:spPr>
          <a:xfrm>
            <a:off x="1563549" y="4518434"/>
            <a:ext cx="7551900" cy="1887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8332" y="5080145"/>
            <a:ext cx="51543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</a:t>
            </a:r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Library-Author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6920" y="4745487"/>
            <a:ext cx="7198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 Deep Sparse Extreme Machines </a:t>
            </a:r>
            <a:r>
              <a:rPr lang="en-US" b="1" spc="45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[2016  FRESH MEGAHIT!!]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29484" y="5959666"/>
            <a:ext cx="3739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216544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58792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sauce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 angle)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Not a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minimal glue, zero magic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Documentation, motivating examples.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Honest choice of what algorithms to include.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Explore = develop = deploy </a:t>
            </a:r>
          </a:p>
        </p:txBody>
      </p:sp>
    </p:spTree>
    <p:extLst>
      <p:ext uri="{BB962C8B-B14F-4D97-AF65-F5344CB8AC3E}">
        <p14:creationId xmlns:p14="http://schemas.microsoft.com/office/powerpoint/2010/main" val="294825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sauce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 angle)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Not a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Easier to debug!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frustratingly limiting.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Documentation,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motivating examples: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	(a) force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devs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to actually think more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	(b) good filter against bloat, useless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contribs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Test coverage.</a:t>
            </a:r>
          </a:p>
        </p:txBody>
      </p:sp>
    </p:spTree>
    <p:extLst>
      <p:ext uri="{BB962C8B-B14F-4D97-AF65-F5344CB8AC3E}">
        <p14:creationId xmlns:p14="http://schemas.microsoft.com/office/powerpoint/2010/main" val="179353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5756" y="0"/>
            <a:ext cx="12156627" cy="6838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9057" y="6455321"/>
            <a:ext cx="672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http://www.slideshare.net/GaelVaroquaux/simple-big-data-in-python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3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35476"/>
            <a:ext cx="8101399" cy="99417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your own </a:t>
            </a:r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look at mine :)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Your (research) code is a library, </a:t>
            </a:r>
            <a:br>
              <a:rPr lang="en-US" dirty="0" smtClean="0"/>
            </a:br>
            <a:r>
              <a:rPr lang="en-US" dirty="0" smtClean="0"/>
              <a:t>and your future self 3 weeks from now is a potential user.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accent1"/>
                </a:solidFill>
              </a:rPr>
              <a:t>Make </a:t>
            </a:r>
            <a:r>
              <a:rPr lang="en-US" dirty="0" smtClean="0">
                <a:solidFill>
                  <a:schemeClr val="accent1"/>
                </a:solidFill>
              </a:rPr>
              <a:t>collaborators review your research code!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Code without </a:t>
            </a:r>
            <a:r>
              <a:rPr lang="en-US" dirty="0" smtClean="0">
                <a:solidFill>
                  <a:schemeClr val="accent2"/>
                </a:solidFill>
              </a:rPr>
              <a:t>unit tests</a:t>
            </a:r>
            <a:r>
              <a:rPr lang="en-US" dirty="0" smtClean="0"/>
              <a:t> is broken.</a:t>
            </a:r>
            <a:br>
              <a:rPr lang="en-US" dirty="0" smtClean="0"/>
            </a:br>
            <a:r>
              <a:rPr lang="en-US" dirty="0" smtClean="0"/>
              <a:t>Code with unit tests at least works sometimes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00B0F0"/>
                </a:solidFill>
              </a:rPr>
              <a:t>This is at odds with </a:t>
            </a:r>
            <a:r>
              <a:rPr lang="en-US" b="1" i="1" dirty="0" smtClean="0">
                <a:solidFill>
                  <a:srgbClr val="00B0F0"/>
                </a:solidFill>
              </a:rPr>
              <a:t>get it done…</a:t>
            </a:r>
            <a:endParaRPr lang="en-US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Everything is useless until shown useful.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accent1"/>
                </a:solidFill>
              </a:rPr>
              <a:t>Don’t </a:t>
            </a:r>
            <a:r>
              <a:rPr lang="en-US" dirty="0" smtClean="0">
                <a:solidFill>
                  <a:schemeClr val="accent1"/>
                </a:solidFill>
              </a:rPr>
              <a:t>get caught up 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	on </a:t>
            </a:r>
            <a:r>
              <a:rPr lang="en-US" dirty="0" smtClean="0">
                <a:solidFill>
                  <a:schemeClr val="accent1"/>
                </a:solidFill>
              </a:rPr>
              <a:t>the latest greatest hyped method.</a:t>
            </a:r>
          </a:p>
        </p:txBody>
      </p:sp>
    </p:spTree>
    <p:extLst>
      <p:ext uri="{BB962C8B-B14F-4D97-AF65-F5344CB8AC3E}">
        <p14:creationId xmlns:p14="http://schemas.microsoft.com/office/powerpoint/2010/main" val="87377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Who’s this guy?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America has been through big changes before—wars and depression, the influx of new immigrants, workers fighting for a fair deal […]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http://snap.stanford.edu/quotus/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742">
            <a:off x="5518129" y="2865223"/>
            <a:ext cx="4232897" cy="4232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359">
            <a:off x="1620540" y="3953471"/>
            <a:ext cx="4643306" cy="68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Who’s this guy?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America has been through big changes before—wars and depression, the influx of new immigrants, </a:t>
            </a:r>
            <a:r>
              <a:rPr lang="en-US" sz="2400" strike="sngStrike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workers fighting for a fair deal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[…]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http://snap.stanford.edu/quotus/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742">
            <a:off x="5518129" y="2865223"/>
            <a:ext cx="4232897" cy="42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9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Who’s this guy?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45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Would it be ok with you if I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took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Denmark? I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think I'm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need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 am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going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hold France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https://vene.ro/betrayal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02" y="2125266"/>
            <a:ext cx="24574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Who’s this guy?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45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Would it be ok with you if I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took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Denmark? I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think I'm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need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 am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going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hold France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https://vene.ro/betrayal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02" y="2125266"/>
            <a:ext cx="2457450" cy="2295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60" y="2418755"/>
            <a:ext cx="22860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Who’s this guy?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/r/</a:t>
            </a:r>
            <a:r>
              <a:rPr lang="en-US" sz="2400" dirty="0" err="1"/>
              <a:t>ChangeMyView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https://chenhaot.com/pages/changemyview.html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67" y="2125266"/>
            <a:ext cx="3212758" cy="1072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4995" y="2819475"/>
            <a:ext cx="36884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CMV: Martin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Shkreli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is a victim of the uninformed and extremely biased media.</a:t>
            </a:r>
          </a:p>
        </p:txBody>
      </p:sp>
    </p:spTree>
    <p:extLst>
      <p:ext uri="{BB962C8B-B14F-4D97-AF65-F5344CB8AC3E}">
        <p14:creationId xmlns:p14="http://schemas.microsoft.com/office/powerpoint/2010/main" val="181812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72" y="1515111"/>
            <a:ext cx="7886700" cy="326350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Why contribute to open source?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Why is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-learn successful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7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What are good practices for research code?</a:t>
            </a:r>
            <a:endParaRPr lang="en-US" sz="2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2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72" y="1515111"/>
            <a:ext cx="7886700" cy="326350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Why contribute to open source?</a:t>
            </a:r>
            <a:b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Huge learning potential.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Why is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-learn successful?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What are good practices for research code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0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</TotalTime>
  <Words>542</Words>
  <Application>Microsoft Office PowerPoint</Application>
  <PresentationFormat>On-screen Show (4:3)</PresentationFormat>
  <Paragraphs>155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Lessons learned  from scikit-learn (and how they helped me  in research &amp; life)</vt:lpstr>
      <vt:lpstr>Who’s this guy? </vt:lpstr>
      <vt:lpstr>Who’s this guy?</vt:lpstr>
      <vt:lpstr>Who’s this guy? </vt:lpstr>
      <vt:lpstr>Who’s this guy? </vt:lpstr>
      <vt:lpstr>Who’s this guy? </vt:lpstr>
      <vt:lpstr>Who’s this guy? </vt:lpstr>
      <vt:lpstr>PowerPoint Presentation</vt:lpstr>
      <vt:lpstr>PowerPoint Presentation</vt:lpstr>
      <vt:lpstr>PowerPoint Presentation</vt:lpstr>
      <vt:lpstr>PowerPoint Presentation</vt:lpstr>
      <vt:lpstr>Why contribute? (among many reasons)</vt:lpstr>
      <vt:lpstr>The secret sauce (user’s angle)</vt:lpstr>
      <vt:lpstr>The secret sauce (user’s angle)</vt:lpstr>
      <vt:lpstr>The secret sauce (user’s angle)</vt:lpstr>
      <vt:lpstr>The secret sauce (user’s angle)</vt:lpstr>
      <vt:lpstr>The secret sauce (user’s angle)</vt:lpstr>
      <vt:lpstr>The secret sauce (user’s angle)</vt:lpstr>
      <vt:lpstr>The secret sauce (user’s angle)</vt:lpstr>
      <vt:lpstr>The secret sauce (user’s angle)</vt:lpstr>
      <vt:lpstr>The secret sauce (user’s angle)</vt:lpstr>
      <vt:lpstr>The secret sauce (user’s angle)</vt:lpstr>
      <vt:lpstr>The secret sauce (dev angle)</vt:lpstr>
      <vt:lpstr>PowerPoint Presentation</vt:lpstr>
      <vt:lpstr>In your own work: but don’t look at mine :)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learned  from scikit-learn (and how they helped me in research)</dc:title>
  <dc:creator>Vlad Niculae</dc:creator>
  <cp:lastModifiedBy>Vlad Niculae</cp:lastModifiedBy>
  <cp:revision>32</cp:revision>
  <dcterms:created xsi:type="dcterms:W3CDTF">2016-02-05T18:07:52Z</dcterms:created>
  <dcterms:modified xsi:type="dcterms:W3CDTF">2016-02-06T18:10:46Z</dcterms:modified>
</cp:coreProperties>
</file>